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4.xml" ContentType="application/vnd.openxmlformats-officedocument.presentationml.slide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Default Extension="pdf" ContentType="application/pdf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13716000" cy="7315200"/>
  <p:notesSz cx="6858000" cy="9144000"/>
  <p:defaultTextStyle>
    <a:defPPr>
      <a:defRPr lang="en-US"/>
    </a:defPPr>
    <a:lvl1pPr marL="0" algn="l" defTabSz="4890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067" algn="l" defTabSz="4890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8134" algn="l" defTabSz="4890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7201" algn="l" defTabSz="4890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6267" algn="l" defTabSz="4890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5334" algn="l" defTabSz="4890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4401" algn="l" defTabSz="4890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3468" algn="l" defTabSz="4890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2535" algn="l" defTabSz="4890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DA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1934" autoAdjust="0"/>
    <p:restoredTop sz="98641" autoAdjust="0"/>
  </p:normalViewPr>
  <p:slideViewPr>
    <p:cSldViewPr snapToGrid="0" snapToObjects="1" showGuides="1">
      <p:cViewPr>
        <p:scale>
          <a:sx n="130" d="100"/>
          <a:sy n="130" d="100"/>
        </p:scale>
        <p:origin x="-88" y="488"/>
      </p:cViewPr>
      <p:guideLst>
        <p:guide orient="horz" pos="4607"/>
        <p:guide pos="3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4" Type="http://schemas.openxmlformats.org/officeDocument/2006/relationships/slide" Target="slides/slide3.xml"/><Relationship Id="rId10" Type="http://schemas.openxmlformats.org/officeDocument/2006/relationships/theme" Target="theme/theme1.xml"/><Relationship Id="rId5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viewProps" Target="viewProps.xml"/><Relationship Id="rId3" Type="http://schemas.openxmlformats.org/officeDocument/2006/relationships/slide" Target="slides/slide2.xml"/><Relationship Id="rId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5085-9CC8-0143-B09A-4EC66109483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B74A2-FB72-5D4A-93A8-09992D9ADA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890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9067" algn="l" defTabSz="4890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8134" algn="l" defTabSz="4890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7201" algn="l" defTabSz="4890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6267" algn="l" defTabSz="4890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45334" algn="l" defTabSz="4890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4401" algn="l" defTabSz="4890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3468" algn="l" defTabSz="4890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12535" algn="l" defTabSz="4890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3" y="685800"/>
            <a:ext cx="64293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B74A2-FB72-5D4A-93A8-09992D9ADA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72459"/>
            <a:ext cx="11658600" cy="1568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45280"/>
            <a:ext cx="96012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8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7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4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3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2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292951"/>
            <a:ext cx="3086100" cy="62416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92951"/>
            <a:ext cx="9029700" cy="62416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700699"/>
            <a:ext cx="11658600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100497"/>
            <a:ext cx="11658600" cy="160020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90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81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7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62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53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44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3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2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06884"/>
            <a:ext cx="6057900" cy="482769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706884"/>
            <a:ext cx="6057900" cy="482769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37454"/>
            <a:ext cx="606028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67" indent="0">
              <a:buNone/>
              <a:defRPr sz="2100" b="1"/>
            </a:lvl2pPr>
            <a:lvl3pPr marL="978134" indent="0">
              <a:buNone/>
              <a:defRPr sz="1900" b="1"/>
            </a:lvl3pPr>
            <a:lvl4pPr marL="1467201" indent="0">
              <a:buNone/>
              <a:defRPr sz="1700" b="1"/>
            </a:lvl4pPr>
            <a:lvl5pPr marL="1956267" indent="0">
              <a:buNone/>
              <a:defRPr sz="1700" b="1"/>
            </a:lvl5pPr>
            <a:lvl6pPr marL="2445334" indent="0">
              <a:buNone/>
              <a:defRPr sz="1700" b="1"/>
            </a:lvl6pPr>
            <a:lvl7pPr marL="2934401" indent="0">
              <a:buNone/>
              <a:defRPr sz="1700" b="1"/>
            </a:lvl7pPr>
            <a:lvl8pPr marL="3423468" indent="0">
              <a:buNone/>
              <a:defRPr sz="1700" b="1"/>
            </a:lvl8pPr>
            <a:lvl9pPr marL="39125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19867"/>
            <a:ext cx="6060283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6" y="1637454"/>
            <a:ext cx="6062663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9067" indent="0">
              <a:buNone/>
              <a:defRPr sz="2100" b="1"/>
            </a:lvl2pPr>
            <a:lvl3pPr marL="978134" indent="0">
              <a:buNone/>
              <a:defRPr sz="1900" b="1"/>
            </a:lvl3pPr>
            <a:lvl4pPr marL="1467201" indent="0">
              <a:buNone/>
              <a:defRPr sz="1700" b="1"/>
            </a:lvl4pPr>
            <a:lvl5pPr marL="1956267" indent="0">
              <a:buNone/>
              <a:defRPr sz="1700" b="1"/>
            </a:lvl5pPr>
            <a:lvl6pPr marL="2445334" indent="0">
              <a:buNone/>
              <a:defRPr sz="1700" b="1"/>
            </a:lvl6pPr>
            <a:lvl7pPr marL="2934401" indent="0">
              <a:buNone/>
              <a:defRPr sz="1700" b="1"/>
            </a:lvl7pPr>
            <a:lvl8pPr marL="3423468" indent="0">
              <a:buNone/>
              <a:defRPr sz="1700" b="1"/>
            </a:lvl8pPr>
            <a:lvl9pPr marL="391253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6" y="2319867"/>
            <a:ext cx="6062663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8" y="291253"/>
            <a:ext cx="4512470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291261"/>
            <a:ext cx="7667625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8" y="1530779"/>
            <a:ext cx="4512470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9067" indent="0">
              <a:buNone/>
              <a:defRPr sz="1300"/>
            </a:lvl2pPr>
            <a:lvl3pPr marL="978134" indent="0">
              <a:buNone/>
              <a:defRPr sz="1100"/>
            </a:lvl3pPr>
            <a:lvl4pPr marL="1467201" indent="0">
              <a:buNone/>
              <a:defRPr sz="1000"/>
            </a:lvl4pPr>
            <a:lvl5pPr marL="1956267" indent="0">
              <a:buNone/>
              <a:defRPr sz="1000"/>
            </a:lvl5pPr>
            <a:lvl6pPr marL="2445334" indent="0">
              <a:buNone/>
              <a:defRPr sz="1000"/>
            </a:lvl6pPr>
            <a:lvl7pPr marL="2934401" indent="0">
              <a:buNone/>
              <a:defRPr sz="1000"/>
            </a:lvl7pPr>
            <a:lvl8pPr marL="3423468" indent="0">
              <a:buNone/>
              <a:defRPr sz="1000"/>
            </a:lvl8pPr>
            <a:lvl9pPr marL="39125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5120644"/>
            <a:ext cx="822960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653628"/>
            <a:ext cx="822960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9067" indent="0">
              <a:buNone/>
              <a:defRPr sz="3000"/>
            </a:lvl2pPr>
            <a:lvl3pPr marL="978134" indent="0">
              <a:buNone/>
              <a:defRPr sz="2600"/>
            </a:lvl3pPr>
            <a:lvl4pPr marL="1467201" indent="0">
              <a:buNone/>
              <a:defRPr sz="2100"/>
            </a:lvl4pPr>
            <a:lvl5pPr marL="1956267" indent="0">
              <a:buNone/>
              <a:defRPr sz="2100"/>
            </a:lvl5pPr>
            <a:lvl6pPr marL="2445334" indent="0">
              <a:buNone/>
              <a:defRPr sz="2100"/>
            </a:lvl6pPr>
            <a:lvl7pPr marL="2934401" indent="0">
              <a:buNone/>
              <a:defRPr sz="2100"/>
            </a:lvl7pPr>
            <a:lvl8pPr marL="3423468" indent="0">
              <a:buNone/>
              <a:defRPr sz="2100"/>
            </a:lvl8pPr>
            <a:lvl9pPr marL="391253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5725169"/>
            <a:ext cx="8229600" cy="858521"/>
          </a:xfrm>
        </p:spPr>
        <p:txBody>
          <a:bodyPr/>
          <a:lstStyle>
            <a:lvl1pPr marL="0" indent="0">
              <a:buNone/>
              <a:defRPr sz="1500"/>
            </a:lvl1pPr>
            <a:lvl2pPr marL="489067" indent="0">
              <a:buNone/>
              <a:defRPr sz="1300"/>
            </a:lvl2pPr>
            <a:lvl3pPr marL="978134" indent="0">
              <a:buNone/>
              <a:defRPr sz="1100"/>
            </a:lvl3pPr>
            <a:lvl4pPr marL="1467201" indent="0">
              <a:buNone/>
              <a:defRPr sz="1000"/>
            </a:lvl4pPr>
            <a:lvl5pPr marL="1956267" indent="0">
              <a:buNone/>
              <a:defRPr sz="1000"/>
            </a:lvl5pPr>
            <a:lvl6pPr marL="2445334" indent="0">
              <a:buNone/>
              <a:defRPr sz="1000"/>
            </a:lvl6pPr>
            <a:lvl7pPr marL="2934401" indent="0">
              <a:buNone/>
              <a:defRPr sz="1000"/>
            </a:lvl7pPr>
            <a:lvl8pPr marL="3423468" indent="0">
              <a:buNone/>
              <a:defRPr sz="1000"/>
            </a:lvl8pPr>
            <a:lvl9pPr marL="39125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92947"/>
            <a:ext cx="12344400" cy="1219200"/>
          </a:xfrm>
          <a:prstGeom prst="rect">
            <a:avLst/>
          </a:prstGeom>
        </p:spPr>
        <p:txBody>
          <a:bodyPr vert="horz" lIns="97813" tIns="48907" rIns="97813" bIns="489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6884"/>
            <a:ext cx="12344400" cy="4827695"/>
          </a:xfrm>
          <a:prstGeom prst="rect">
            <a:avLst/>
          </a:prstGeom>
        </p:spPr>
        <p:txBody>
          <a:bodyPr vert="horz" lIns="97813" tIns="48907" rIns="97813" bIns="489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780111"/>
            <a:ext cx="3200400" cy="389468"/>
          </a:xfrm>
          <a:prstGeom prst="rect">
            <a:avLst/>
          </a:prstGeom>
        </p:spPr>
        <p:txBody>
          <a:bodyPr vert="horz" lIns="97813" tIns="48907" rIns="97813" bIns="4890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DBB5-0D96-0D46-9344-4B45578D925C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6780111"/>
            <a:ext cx="4343400" cy="389468"/>
          </a:xfrm>
          <a:prstGeom prst="rect">
            <a:avLst/>
          </a:prstGeom>
        </p:spPr>
        <p:txBody>
          <a:bodyPr vert="horz" lIns="97813" tIns="48907" rIns="97813" bIns="4890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780111"/>
            <a:ext cx="3200400" cy="389468"/>
          </a:xfrm>
          <a:prstGeom prst="rect">
            <a:avLst/>
          </a:prstGeom>
        </p:spPr>
        <p:txBody>
          <a:bodyPr vert="horz" lIns="97813" tIns="48907" rIns="97813" bIns="4890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017C-7773-8C40-B6E2-306A01EBBD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9067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6800" indent="-366800" algn="l" defTabSz="489067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4734" indent="-305667" algn="l" defTabSz="489067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667" indent="-244533" algn="l" defTabSz="48906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734" indent="-244533" algn="l" defTabSz="489067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0801" indent="-244533" algn="l" defTabSz="489067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9868" indent="-244533" algn="l" defTabSz="48906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8934" indent="-244533" algn="l" defTabSz="48906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8001" indent="-244533" algn="l" defTabSz="48906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068" indent="-244533" algn="l" defTabSz="48906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90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067" algn="l" defTabSz="4890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8134" algn="l" defTabSz="4890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7201" algn="l" defTabSz="4890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6267" algn="l" defTabSz="4890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5334" algn="l" defTabSz="4890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401" algn="l" defTabSz="4890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468" algn="l" defTabSz="4890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2535" algn="l" defTabSz="48906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4" Type="http://schemas.openxmlformats.org/officeDocument/2006/relationships/image" Target="../media/image2.pdf"/><Relationship Id="rId10" Type="http://schemas.openxmlformats.org/officeDocument/2006/relationships/image" Target="../media/image6.png"/><Relationship Id="rId5" Type="http://schemas.openxmlformats.org/officeDocument/2006/relationships/image" Target="../media/image3.png"/><Relationship Id="rId7" Type="http://schemas.openxmlformats.org/officeDocument/2006/relationships/image" Target="../media/image51.png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3" Type="http://schemas.openxmlformats.org/officeDocument/2006/relationships/image" Target="../media/image1.jpeg"/><Relationship Id="rId6" Type="http://schemas.openxmlformats.org/officeDocument/2006/relationships/image" Target="../media/image3.pdf"/></Relationships>
</file>

<file path=ppt/slides/_rels/slide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8.png"/><Relationship Id="rId4" Type="http://schemas.openxmlformats.org/officeDocument/2006/relationships/image" Target="../media/image10.png"/><Relationship Id="rId7" Type="http://schemas.openxmlformats.org/officeDocument/2006/relationships/image" Target="../media/image1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0" Type="http://schemas.openxmlformats.org/officeDocument/2006/relationships/image" Target="../media/image15.png"/><Relationship Id="rId5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9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8.png"/><Relationship Id="rId4" Type="http://schemas.openxmlformats.org/officeDocument/2006/relationships/image" Target="../media/image9.png"/><Relationship Id="rId7" Type="http://schemas.openxmlformats.org/officeDocument/2006/relationships/image" Target="../media/image1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6" Type="http://schemas.openxmlformats.org/officeDocument/2006/relationships/image" Target="../media/image6.png"/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10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9.png"/><Relationship Id="rId9" Type="http://schemas.openxmlformats.org/officeDocument/2006/relationships/image" Target="../media/image14.pn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6.png"/><Relationship Id="rId20" Type="http://schemas.openxmlformats.org/officeDocument/2006/relationships/image" Target="../media/image18.png"/><Relationship Id="rId4" Type="http://schemas.openxmlformats.org/officeDocument/2006/relationships/image" Target="../media/image22.jpeg"/><Relationship Id="rId7" Type="http://schemas.openxmlformats.org/officeDocument/2006/relationships/image" Target="../media/image4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6" Type="http://schemas.openxmlformats.org/officeDocument/2006/relationships/image" Target="../media/image6.png"/><Relationship Id="rId8" Type="http://schemas.openxmlformats.org/officeDocument/2006/relationships/image" Target="../media/image10.png"/><Relationship Id="rId13" Type="http://schemas.openxmlformats.org/officeDocument/2006/relationships/image" Target="../media/image25.png"/><Relationship Id="rId10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2" Type="http://schemas.openxmlformats.org/officeDocument/2006/relationships/image" Target="../media/image24.png"/><Relationship Id="rId17" Type="http://schemas.openxmlformats.org/officeDocument/2006/relationships/image" Target="../media/image7.png"/><Relationship Id="rId19" Type="http://schemas.openxmlformats.org/officeDocument/2006/relationships/image" Target="../media/image13.png"/><Relationship Id="rId2" Type="http://schemas.openxmlformats.org/officeDocument/2006/relationships/image" Target="../media/image20.pdf"/><Relationship Id="rId9" Type="http://schemas.openxmlformats.org/officeDocument/2006/relationships/image" Target="../media/image16.png"/><Relationship Id="rId3" Type="http://schemas.openxmlformats.org/officeDocument/2006/relationships/image" Target="../media/image21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Shelf- single-EMPTY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854944" y="36501"/>
            <a:ext cx="3463909" cy="2423160"/>
          </a:xfrm>
          <a:prstGeom prst="rect">
            <a:avLst/>
          </a:prstGeom>
        </p:spPr>
      </p:pic>
      <p:pic>
        <p:nvPicPr>
          <p:cNvPr id="23" name="Picture 22" descr="Shelf- single-EMPTY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8" y="188901"/>
            <a:ext cx="3463909" cy="242316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89515" y="5525956"/>
            <a:ext cx="0" cy="146304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00750" y="5580142"/>
            <a:ext cx="0" cy="1463040"/>
          </a:xfrm>
          <a:prstGeom prst="rect">
            <a:avLst/>
          </a:prstGeom>
        </p:spPr>
      </p:pic>
      <p:pic>
        <p:nvPicPr>
          <p:cNvPr id="29" name="Picture 28" descr="Shelf- single-EMP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384" y="1136572"/>
            <a:ext cx="5734669" cy="2423160"/>
          </a:xfrm>
          <a:prstGeom prst="rect">
            <a:avLst/>
          </a:prstGeom>
        </p:spPr>
      </p:pic>
      <p:sp>
        <p:nvSpPr>
          <p:cNvPr id="32" name="Rectangle 31"/>
          <p:cNvSpPr>
            <a:spLocks noChangeAspect="1"/>
          </p:cNvSpPr>
          <p:nvPr/>
        </p:nvSpPr>
        <p:spPr>
          <a:xfrm>
            <a:off x="156498" y="3491110"/>
            <a:ext cx="738595" cy="14864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813" tIns="48907" rIns="97813" bIns="48907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1009393" y="3759200"/>
            <a:ext cx="868750" cy="12183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813" tIns="48907" rIns="97813" bIns="48907" rtlCol="0" anchor="ctr"/>
          <a:lstStyle/>
          <a:p>
            <a:pPr algn="ctr"/>
            <a:endParaRPr lang="en-US"/>
          </a:p>
        </p:txBody>
      </p:sp>
      <p:pic>
        <p:nvPicPr>
          <p:cNvPr id="36" name="Picture 35" descr="Shelf- single-EMP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67" y="2450053"/>
            <a:ext cx="6906986" cy="2423160"/>
          </a:xfrm>
          <a:prstGeom prst="rect">
            <a:avLst/>
          </a:prstGeom>
        </p:spPr>
      </p:pic>
      <p:pic>
        <p:nvPicPr>
          <p:cNvPr id="37" name="Picture 36" descr="Shelf- single-EMP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582" y="3871002"/>
            <a:ext cx="10232571" cy="2423160"/>
          </a:xfrm>
          <a:prstGeom prst="rect">
            <a:avLst/>
          </a:prstGeom>
        </p:spPr>
      </p:pic>
      <p:pic>
        <p:nvPicPr>
          <p:cNvPr id="38" name="Picture 37" descr="Shelf- single-EMP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" y="5156970"/>
            <a:ext cx="13582106" cy="24231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483100" y="3165470"/>
            <a:ext cx="1889003" cy="498879"/>
          </a:xfrm>
          <a:prstGeom prst="rect">
            <a:avLst/>
          </a:prstGeom>
          <a:solidFill>
            <a:srgbClr val="FFDAAD"/>
          </a:solidFill>
        </p:spPr>
        <p:txBody>
          <a:bodyPr wrap="square" lIns="97813" tIns="48907" rIns="97813" bIns="48907" rtlCol="0">
            <a:spAutoFit/>
          </a:bodyPr>
          <a:lstStyle/>
          <a:p>
            <a:r>
              <a:rPr lang="en-US" sz="1300" dirty="0" smtClean="0"/>
              <a:t>SHELF SIZES:</a:t>
            </a:r>
          </a:p>
          <a:p>
            <a:r>
              <a:rPr lang="en-US" sz="1300" dirty="0" smtClean="0"/>
              <a:t>12, 20, 24 36 48 inches</a:t>
            </a:r>
            <a:endParaRPr lang="en-US" sz="1300" dirty="0"/>
          </a:p>
        </p:txBody>
      </p:sp>
      <p:sp>
        <p:nvSpPr>
          <p:cNvPr id="46" name="TextBox 45"/>
          <p:cNvSpPr txBox="1"/>
          <p:nvPr/>
        </p:nvSpPr>
        <p:spPr>
          <a:xfrm>
            <a:off x="1044696" y="3086100"/>
            <a:ext cx="1342904" cy="498879"/>
          </a:xfrm>
          <a:prstGeom prst="rect">
            <a:avLst/>
          </a:prstGeom>
          <a:solidFill>
            <a:srgbClr val="FFDAAD"/>
          </a:solidFill>
        </p:spPr>
        <p:txBody>
          <a:bodyPr wrap="square" lIns="97813" tIns="48907" rIns="97813" bIns="48907" rtlCol="0">
            <a:spAutoFit/>
          </a:bodyPr>
          <a:lstStyle/>
          <a:p>
            <a:r>
              <a:rPr lang="en-US" sz="1300" dirty="0" smtClean="0"/>
              <a:t>PROPORTIONATE JAR SIZES</a:t>
            </a:r>
            <a:endParaRPr lang="en-US" sz="1300" dirty="0"/>
          </a:p>
        </p:txBody>
      </p:sp>
      <p:pic>
        <p:nvPicPr>
          <p:cNvPr id="19" name="Picture 18" descr="KC_SFree15oz-1.ps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098" y="916070"/>
            <a:ext cx="996693" cy="1295400"/>
          </a:xfrm>
          <a:prstGeom prst="rect">
            <a:avLst/>
          </a:prstGeom>
        </p:spPr>
      </p:pic>
      <p:pic>
        <p:nvPicPr>
          <p:cNvPr id="20" name="Picture 19" descr="AlmondOrgCrmy16-enhanced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191" y="597046"/>
            <a:ext cx="832104" cy="1639824"/>
          </a:xfrm>
          <a:prstGeom prst="rect">
            <a:avLst/>
          </a:prstGeom>
        </p:spPr>
      </p:pic>
      <p:pic>
        <p:nvPicPr>
          <p:cNvPr id="21" name="Picture 20" descr="Cashew16-enhanced.ps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5699" y="633622"/>
            <a:ext cx="795528" cy="1566672"/>
          </a:xfrm>
          <a:prstGeom prst="rect">
            <a:avLst/>
          </a:prstGeom>
        </p:spPr>
      </p:pic>
      <p:pic>
        <p:nvPicPr>
          <p:cNvPr id="22" name="Picture 21" descr="SesTahini16-enhanced.ps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9095" y="646322"/>
            <a:ext cx="832104" cy="15666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11697" y="837748"/>
            <a:ext cx="911103" cy="298824"/>
          </a:xfrm>
          <a:prstGeom prst="rect">
            <a:avLst/>
          </a:prstGeom>
          <a:solidFill>
            <a:srgbClr val="FFDAAD"/>
          </a:solidFill>
        </p:spPr>
        <p:txBody>
          <a:bodyPr wrap="square" lIns="97813" tIns="48907" rIns="97813" bIns="48907" rtlCol="0">
            <a:spAutoFit/>
          </a:bodyPr>
          <a:lstStyle/>
          <a:p>
            <a:r>
              <a:rPr lang="en-US" sz="1300" dirty="0" smtClean="0"/>
              <a:t>EXAMPLE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icture 1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302" y="687734"/>
            <a:ext cx="3958777" cy="6048823"/>
          </a:xfrm>
          <a:prstGeom prst="rect">
            <a:avLst/>
          </a:prstGeom>
        </p:spPr>
      </p:pic>
      <p:pic>
        <p:nvPicPr>
          <p:cNvPr id="10" name="Picture 9" descr="Vg-dlt15oz-1.psd"/>
          <p:cNvPicPr>
            <a:picLocks noChangeAspect="1"/>
          </p:cNvPicPr>
          <p:nvPr/>
        </p:nvPicPr>
        <p:blipFill>
          <a:blip r:embed="rId3">
            <a:lum bright="3000" contrast="15000"/>
            <a:alphaModFix/>
          </a:blip>
          <a:stretch>
            <a:fillRect/>
          </a:stretch>
        </p:blipFill>
        <p:spPr>
          <a:xfrm>
            <a:off x="4351933" y="3310538"/>
            <a:ext cx="996696" cy="1307592"/>
          </a:xfrm>
          <a:prstGeom prst="rect">
            <a:avLst/>
          </a:prstGeom>
        </p:spPr>
      </p:pic>
      <p:pic>
        <p:nvPicPr>
          <p:cNvPr id="11" name="Picture 10" descr="Salsa_Gld15oz-1.ps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654" y="5010306"/>
            <a:ext cx="998332" cy="1286256"/>
          </a:xfrm>
          <a:prstGeom prst="rect">
            <a:avLst/>
          </a:prstGeom>
        </p:spPr>
      </p:pic>
      <p:pic>
        <p:nvPicPr>
          <p:cNvPr id="12" name="Picture 11" descr="Srkrt_SS15oz-1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199" y="5012562"/>
            <a:ext cx="995830" cy="1281743"/>
          </a:xfrm>
          <a:prstGeom prst="rect">
            <a:avLst/>
          </a:prstGeom>
        </p:spPr>
      </p:pic>
      <p:pic>
        <p:nvPicPr>
          <p:cNvPr id="14" name="Picture 13" descr="Hempini-june2013- 2 in tall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154" y="1206494"/>
            <a:ext cx="822342" cy="1554480"/>
          </a:xfrm>
          <a:prstGeom prst="rect">
            <a:avLst/>
          </a:prstGeom>
        </p:spPr>
      </p:pic>
      <p:pic>
        <p:nvPicPr>
          <p:cNvPr id="15" name="Picture 14" descr="Srkrt_Shrd15oz-1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5966" y="3344574"/>
            <a:ext cx="996693" cy="1286256"/>
          </a:xfrm>
          <a:prstGeom prst="rect">
            <a:avLst/>
          </a:prstGeom>
        </p:spPr>
      </p:pic>
      <p:pic>
        <p:nvPicPr>
          <p:cNvPr id="23" name="Picture 22" descr="SesTahini16-enhanced.ps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6233" y="1245102"/>
            <a:ext cx="835821" cy="1537096"/>
          </a:xfrm>
          <a:prstGeom prst="rect">
            <a:avLst/>
          </a:prstGeom>
        </p:spPr>
      </p:pic>
      <p:pic>
        <p:nvPicPr>
          <p:cNvPr id="26" name="Picture 25" descr="EPO Oil16oz-1.3 in.psd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209580" y="1136990"/>
            <a:ext cx="792422" cy="1623984"/>
          </a:xfrm>
          <a:prstGeom prst="rect">
            <a:avLst/>
          </a:prstGeom>
        </p:spPr>
      </p:pic>
      <p:pic>
        <p:nvPicPr>
          <p:cNvPr id="27" name="Picture 26" descr="KC_SVeg15oz-1.ps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2817" y="4998905"/>
            <a:ext cx="996693" cy="1286256"/>
          </a:xfrm>
          <a:prstGeom prst="rect">
            <a:avLst/>
          </a:prstGeom>
        </p:spPr>
      </p:pic>
      <p:pic>
        <p:nvPicPr>
          <p:cNvPr id="28" name="Picture 27" descr="KC_SFree15oz-1.ps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2138" y="4998905"/>
            <a:ext cx="996693" cy="1295400"/>
          </a:xfrm>
          <a:prstGeom prst="rect">
            <a:avLst/>
          </a:prstGeom>
        </p:spPr>
      </p:pic>
      <p:pic>
        <p:nvPicPr>
          <p:cNvPr id="29" name="Picture 28" descr="Srkrt_Dill15oz-1.psd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147985" y="3331874"/>
            <a:ext cx="998332" cy="1286256"/>
          </a:xfrm>
          <a:prstGeom prst="rect">
            <a:avLst/>
          </a:prstGeom>
        </p:spPr>
      </p:pic>
      <p:pic>
        <p:nvPicPr>
          <p:cNvPr id="30" name="Picture 29" descr="Photo-Jar-7.5 oz Ketchup-Fake-Constructed-to place.ps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44512" y="1557865"/>
            <a:ext cx="853412" cy="1177709"/>
          </a:xfrm>
          <a:prstGeom prst="rect">
            <a:avLst/>
          </a:prstGeom>
        </p:spPr>
      </p:pic>
      <p:pic>
        <p:nvPicPr>
          <p:cNvPr id="31" name="Picture 30" descr="KC_Spicy15oz-1-spicy removed.psd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4512" y="3331874"/>
            <a:ext cx="996693" cy="12862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Picture 135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49" y="1834348"/>
            <a:ext cx="7492509" cy="3166466"/>
          </a:xfrm>
          <a:prstGeom prst="rect">
            <a:avLst/>
          </a:prstGeom>
        </p:spPr>
      </p:pic>
      <p:pic>
        <p:nvPicPr>
          <p:cNvPr id="18" name="Picture 17" descr="Salsa_Gld15oz-1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61" y="2036243"/>
            <a:ext cx="998332" cy="1286256"/>
          </a:xfrm>
          <a:prstGeom prst="rect">
            <a:avLst/>
          </a:prstGeom>
        </p:spPr>
      </p:pic>
      <p:pic>
        <p:nvPicPr>
          <p:cNvPr id="17" name="Picture 16" descr="Vg-dlt15oz-1.psd"/>
          <p:cNvPicPr>
            <a:picLocks noChangeAspect="1"/>
          </p:cNvPicPr>
          <p:nvPr/>
        </p:nvPicPr>
        <p:blipFill>
          <a:blip r:embed="rId4">
            <a:lum bright="3000" contrast="15000"/>
            <a:alphaModFix/>
          </a:blip>
          <a:stretch>
            <a:fillRect/>
          </a:stretch>
        </p:blipFill>
        <p:spPr>
          <a:xfrm>
            <a:off x="1294171" y="2014174"/>
            <a:ext cx="996696" cy="1307592"/>
          </a:xfrm>
          <a:prstGeom prst="rect">
            <a:avLst/>
          </a:prstGeom>
        </p:spPr>
      </p:pic>
      <p:pic>
        <p:nvPicPr>
          <p:cNvPr id="19" name="Picture 18" descr="Srkrt_SS15oz-1.ps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153" y="2040756"/>
            <a:ext cx="995830" cy="1281743"/>
          </a:xfrm>
          <a:prstGeom prst="rect">
            <a:avLst/>
          </a:prstGeom>
        </p:spPr>
      </p:pic>
      <p:pic>
        <p:nvPicPr>
          <p:cNvPr id="20" name="Picture 19" descr="Hempini-june2013- 2 in tall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9159" y="3390568"/>
            <a:ext cx="749782" cy="1417320"/>
          </a:xfrm>
          <a:prstGeom prst="rect">
            <a:avLst/>
          </a:prstGeom>
        </p:spPr>
      </p:pic>
      <p:pic>
        <p:nvPicPr>
          <p:cNvPr id="21" name="Picture 20" descr="Srkrt_Shrd15oz-1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390" y="2036243"/>
            <a:ext cx="996693" cy="1286256"/>
          </a:xfrm>
          <a:prstGeom prst="rect">
            <a:avLst/>
          </a:prstGeom>
        </p:spPr>
      </p:pic>
      <p:pic>
        <p:nvPicPr>
          <p:cNvPr id="22" name="Picture 21" descr="SesTahini16-enhanced.ps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0332" y="3417024"/>
            <a:ext cx="770691" cy="1417320"/>
          </a:xfrm>
          <a:prstGeom prst="rect">
            <a:avLst/>
          </a:prstGeom>
        </p:spPr>
      </p:pic>
      <p:pic>
        <p:nvPicPr>
          <p:cNvPr id="23" name="Picture 22" descr="EPO Oil16oz-1.3 in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7260" y="3408712"/>
            <a:ext cx="646552" cy="1399032"/>
          </a:xfrm>
          <a:prstGeom prst="rect">
            <a:avLst/>
          </a:prstGeom>
        </p:spPr>
      </p:pic>
      <p:pic>
        <p:nvPicPr>
          <p:cNvPr id="24" name="Picture 23" descr="KC_SVeg15oz-1.ps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6012" y="2024842"/>
            <a:ext cx="996693" cy="1286256"/>
          </a:xfrm>
          <a:prstGeom prst="rect">
            <a:avLst/>
          </a:prstGeom>
        </p:spPr>
      </p:pic>
      <p:pic>
        <p:nvPicPr>
          <p:cNvPr id="25" name="Picture 24" descr="KC_SFree15oz-1.ps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8051" y="1393056"/>
            <a:ext cx="996693" cy="1295400"/>
          </a:xfrm>
          <a:prstGeom prst="rect">
            <a:avLst/>
          </a:prstGeom>
        </p:spPr>
      </p:pic>
      <p:pic>
        <p:nvPicPr>
          <p:cNvPr id="26" name="Picture 25" descr="Srkrt_Dill15oz-1.psd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3095480" y="2040756"/>
            <a:ext cx="998332" cy="1286256"/>
          </a:xfrm>
          <a:prstGeom prst="rect">
            <a:avLst/>
          </a:prstGeom>
        </p:spPr>
      </p:pic>
      <p:pic>
        <p:nvPicPr>
          <p:cNvPr id="27" name="Picture 26" descr="Photo-Jar-7.5 oz Ketchup-Fake-Constructed-to place.ps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4339" y="1956522"/>
            <a:ext cx="961490" cy="1326856"/>
          </a:xfrm>
          <a:prstGeom prst="rect">
            <a:avLst/>
          </a:prstGeom>
        </p:spPr>
      </p:pic>
      <p:pic>
        <p:nvPicPr>
          <p:cNvPr id="28" name="Picture 27" descr="KC_Spicy15oz-1-spicy removed.psd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73853" y="2024842"/>
            <a:ext cx="996693" cy="1286256"/>
          </a:xfrm>
          <a:prstGeom prst="rect">
            <a:avLst/>
          </a:prstGeom>
        </p:spPr>
      </p:pic>
      <p:pic>
        <p:nvPicPr>
          <p:cNvPr id="33" name="Picture 32" descr="AlmondOrgCrmy16-enhanced.psd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5881" y="3389808"/>
            <a:ext cx="769830" cy="1463040"/>
          </a:xfrm>
          <a:prstGeom prst="rect">
            <a:avLst/>
          </a:prstGeom>
        </p:spPr>
      </p:pic>
      <p:pic>
        <p:nvPicPr>
          <p:cNvPr id="34" name="Picture 33" descr="Cashew16-enhanced.psd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1065" y="3389808"/>
            <a:ext cx="742906" cy="1463040"/>
          </a:xfrm>
          <a:prstGeom prst="rect">
            <a:avLst/>
          </a:prstGeom>
        </p:spPr>
      </p:pic>
      <p:pic>
        <p:nvPicPr>
          <p:cNvPr id="39" name="Picture 38" descr="AlmondOrgCrmy16-enhanced.psd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88448" y="3389808"/>
            <a:ext cx="769830" cy="1463040"/>
          </a:xfrm>
          <a:prstGeom prst="rect">
            <a:avLst/>
          </a:prstGeom>
        </p:spPr>
      </p:pic>
      <p:pic>
        <p:nvPicPr>
          <p:cNvPr id="40" name="Picture 39" descr="EPO Oil16oz-1.3 in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8457" y="3408712"/>
            <a:ext cx="646552" cy="1399032"/>
          </a:xfrm>
          <a:prstGeom prst="rect">
            <a:avLst/>
          </a:prstGeom>
        </p:spPr>
      </p:pic>
      <p:pic>
        <p:nvPicPr>
          <p:cNvPr id="41" name="Picture 40" descr="EPO Oil16oz-1.3 in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5665" y="3408712"/>
            <a:ext cx="646552" cy="1399032"/>
          </a:xfrm>
          <a:prstGeom prst="rect">
            <a:avLst/>
          </a:prstGeom>
        </p:spPr>
      </p:pic>
      <p:pic>
        <p:nvPicPr>
          <p:cNvPr id="42" name="Picture 41" descr="EPO Oil16oz-1.3 in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7791" y="3408712"/>
            <a:ext cx="646552" cy="1399032"/>
          </a:xfrm>
          <a:prstGeom prst="rect">
            <a:avLst/>
          </a:prstGeom>
        </p:spPr>
      </p:pic>
      <p:pic>
        <p:nvPicPr>
          <p:cNvPr id="43" name="Picture 42" descr="Cashew16-enhanced.psd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6874" y="3389808"/>
            <a:ext cx="742906" cy="1463040"/>
          </a:xfrm>
          <a:prstGeom prst="rect">
            <a:avLst/>
          </a:prstGeom>
        </p:spPr>
      </p:pic>
      <p:pic>
        <p:nvPicPr>
          <p:cNvPr id="44" name="Picture 43" descr="EPO Oil16oz-1.3 in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8059" y="3408712"/>
            <a:ext cx="646552" cy="1399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12301460" y="3174889"/>
            <a:ext cx="738595" cy="14864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813" tIns="48907" rIns="97813" bIns="48907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8055" y="3682762"/>
            <a:ext cx="12987534" cy="1814589"/>
          </a:xfrm>
          <a:prstGeom prst="rect">
            <a:avLst/>
          </a:prstGeom>
        </p:spPr>
      </p:pic>
      <p:sp>
        <p:nvSpPr>
          <p:cNvPr id="14" name="Rectangle 13"/>
          <p:cNvSpPr>
            <a:spLocks noChangeAspect="1"/>
          </p:cNvSpPr>
          <p:nvPr/>
        </p:nvSpPr>
        <p:spPr>
          <a:xfrm>
            <a:off x="11272181" y="3442978"/>
            <a:ext cx="868750" cy="12183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813" tIns="48907" rIns="97813" bIns="48907" rtlCol="0" anchor="ctr"/>
          <a:lstStyle/>
          <a:p>
            <a:pPr algn="ctr"/>
            <a:endParaRPr lang="en-US"/>
          </a:p>
        </p:txBody>
      </p:sp>
      <p:pic>
        <p:nvPicPr>
          <p:cNvPr id="15" name="Picture 14" descr="50 unit ruler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5907642"/>
            <a:ext cx="13770864" cy="905187"/>
          </a:xfrm>
          <a:prstGeom prst="rect">
            <a:avLst/>
          </a:prstGeom>
        </p:spPr>
      </p:pic>
      <p:pic>
        <p:nvPicPr>
          <p:cNvPr id="20" name="Picture 19" descr="Vg-dlt15oz-1.psd"/>
          <p:cNvPicPr>
            <a:picLocks noChangeAspect="1"/>
          </p:cNvPicPr>
          <p:nvPr/>
        </p:nvPicPr>
        <p:blipFill>
          <a:blip r:embed="rId5">
            <a:lum bright="3000" contrast="15000"/>
            <a:alphaModFix/>
          </a:blip>
          <a:stretch>
            <a:fillRect/>
          </a:stretch>
        </p:blipFill>
        <p:spPr>
          <a:xfrm>
            <a:off x="3410881" y="135782"/>
            <a:ext cx="996696" cy="13075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61200" y="1440670"/>
            <a:ext cx="2044700" cy="3499701"/>
          </a:xfrm>
          <a:prstGeom prst="rect">
            <a:avLst/>
          </a:prstGeom>
          <a:solidFill>
            <a:srgbClr val="FFDAAD"/>
          </a:solidFill>
        </p:spPr>
        <p:txBody>
          <a:bodyPr wrap="square" lIns="97813" tIns="48907" rIns="97813" bIns="48907" rtlCol="0">
            <a:spAutoFit/>
          </a:bodyPr>
          <a:lstStyle/>
          <a:p>
            <a:r>
              <a:rPr lang="en-US" sz="1300" dirty="0" smtClean="0"/>
              <a:t>REQUESTED ITEMS:</a:t>
            </a:r>
          </a:p>
          <a:p>
            <a:r>
              <a:rPr lang="en-US" sz="1300" dirty="0" smtClean="0"/>
              <a:t>KC spicy</a:t>
            </a:r>
          </a:p>
          <a:p>
            <a:r>
              <a:rPr lang="en-US" sz="1300" dirty="0" smtClean="0"/>
              <a:t>KC caraway</a:t>
            </a:r>
          </a:p>
          <a:p>
            <a:r>
              <a:rPr lang="en-US" sz="1300" dirty="0" smtClean="0"/>
              <a:t>KC sea salted</a:t>
            </a:r>
          </a:p>
          <a:p>
            <a:r>
              <a:rPr lang="en-US" sz="1300" dirty="0" smtClean="0"/>
              <a:t>KC salt free</a:t>
            </a:r>
          </a:p>
          <a:p>
            <a:r>
              <a:rPr lang="en-US" sz="1300" dirty="0" smtClean="0"/>
              <a:t>KC sea </a:t>
            </a:r>
            <a:r>
              <a:rPr lang="en-US" sz="1300" dirty="0" err="1" smtClean="0"/>
              <a:t>veg</a:t>
            </a:r>
            <a:endParaRPr lang="en-US" sz="1300" dirty="0" smtClean="0"/>
          </a:p>
          <a:p>
            <a:r>
              <a:rPr lang="en-US" sz="1300" dirty="0" smtClean="0"/>
              <a:t>SK sea salted</a:t>
            </a:r>
          </a:p>
          <a:p>
            <a:r>
              <a:rPr lang="en-US" sz="1300" dirty="0" smtClean="0"/>
              <a:t>SK Dill</a:t>
            </a:r>
          </a:p>
          <a:p>
            <a:r>
              <a:rPr lang="en-US" sz="1300" dirty="0" err="1" smtClean="0"/>
              <a:t>VegiDelite</a:t>
            </a:r>
            <a:endParaRPr lang="en-US" sz="1300" dirty="0" smtClean="0"/>
          </a:p>
          <a:p>
            <a:r>
              <a:rPr lang="en-US" sz="1300" dirty="0" smtClean="0"/>
              <a:t>Red salsa</a:t>
            </a:r>
          </a:p>
          <a:p>
            <a:r>
              <a:rPr lang="en-US" sz="1300" dirty="0" smtClean="0"/>
              <a:t>Golden salsa</a:t>
            </a:r>
          </a:p>
          <a:p>
            <a:r>
              <a:rPr lang="en-US" sz="1300" dirty="0" smtClean="0"/>
              <a:t>Green salsa</a:t>
            </a:r>
          </a:p>
          <a:p>
            <a:r>
              <a:rPr lang="en-US" sz="1300" dirty="0" err="1" smtClean="0"/>
              <a:t>Tahini</a:t>
            </a:r>
            <a:endParaRPr lang="en-US" sz="1300" dirty="0" smtClean="0"/>
          </a:p>
          <a:p>
            <a:r>
              <a:rPr lang="en-US" sz="1300" dirty="0" smtClean="0"/>
              <a:t>Cashew</a:t>
            </a:r>
          </a:p>
          <a:p>
            <a:r>
              <a:rPr lang="en-US" sz="1300" dirty="0" err="1" smtClean="0"/>
              <a:t>Hempini</a:t>
            </a:r>
            <a:endParaRPr lang="en-US" sz="1300" dirty="0" smtClean="0"/>
          </a:p>
          <a:p>
            <a:r>
              <a:rPr lang="en-US" sz="1300" dirty="0" smtClean="0"/>
              <a:t>SHELF SIZES:</a:t>
            </a:r>
          </a:p>
          <a:p>
            <a:r>
              <a:rPr lang="en-US" sz="1300" dirty="0" smtClean="0"/>
              <a:t>12, 20, 24 36 48 inches</a:t>
            </a:r>
            <a:endParaRPr lang="en-US" sz="1300" dirty="0"/>
          </a:p>
        </p:txBody>
      </p:sp>
      <p:sp>
        <p:nvSpPr>
          <p:cNvPr id="48" name="TextBox 47"/>
          <p:cNvSpPr txBox="1"/>
          <p:nvPr/>
        </p:nvSpPr>
        <p:spPr>
          <a:xfrm>
            <a:off x="1750478" y="3518587"/>
            <a:ext cx="1037596" cy="298824"/>
          </a:xfrm>
          <a:prstGeom prst="rect">
            <a:avLst/>
          </a:prstGeom>
          <a:solidFill>
            <a:srgbClr val="FFDAAD"/>
          </a:solidFill>
        </p:spPr>
        <p:txBody>
          <a:bodyPr wrap="square" lIns="97813" tIns="48907" rIns="97813" bIns="48907" rtlCol="0">
            <a:spAutoFit/>
          </a:bodyPr>
          <a:lstStyle/>
          <a:p>
            <a:r>
              <a:rPr lang="en-US" sz="1300" dirty="0" smtClean="0"/>
              <a:t>SIZE CHART</a:t>
            </a:r>
            <a:endParaRPr lang="en-US" sz="1300" dirty="0"/>
          </a:p>
        </p:txBody>
      </p:sp>
      <p:sp>
        <p:nvSpPr>
          <p:cNvPr id="49" name="TextBox 48"/>
          <p:cNvSpPr txBox="1"/>
          <p:nvPr/>
        </p:nvSpPr>
        <p:spPr>
          <a:xfrm>
            <a:off x="11488310" y="2475192"/>
            <a:ext cx="1342904" cy="498879"/>
          </a:xfrm>
          <a:prstGeom prst="rect">
            <a:avLst/>
          </a:prstGeom>
          <a:solidFill>
            <a:srgbClr val="FFDAAD"/>
          </a:solidFill>
        </p:spPr>
        <p:txBody>
          <a:bodyPr wrap="square" lIns="97813" tIns="48907" rIns="97813" bIns="48907" rtlCol="0">
            <a:spAutoFit/>
          </a:bodyPr>
          <a:lstStyle/>
          <a:p>
            <a:r>
              <a:rPr lang="en-US" sz="1300" dirty="0" smtClean="0"/>
              <a:t>PROPORTIONATE JAR SIZES</a:t>
            </a:r>
            <a:endParaRPr lang="en-US" sz="1300" dirty="0"/>
          </a:p>
        </p:txBody>
      </p:sp>
      <p:pic>
        <p:nvPicPr>
          <p:cNvPr id="27" name="Picture 26" descr="KC_SVeg15oz-1.ps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079" y="1550144"/>
            <a:ext cx="996693" cy="1286256"/>
          </a:xfrm>
          <a:prstGeom prst="rect">
            <a:avLst/>
          </a:prstGeom>
        </p:spPr>
      </p:pic>
      <p:pic>
        <p:nvPicPr>
          <p:cNvPr id="46" name="Picture 45" descr="KC_SFree15oz-1.ps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232" y="1545572"/>
            <a:ext cx="996693" cy="1295400"/>
          </a:xfrm>
          <a:prstGeom prst="rect">
            <a:avLst/>
          </a:prstGeom>
        </p:spPr>
      </p:pic>
      <p:pic>
        <p:nvPicPr>
          <p:cNvPr id="50" name="Picture 49" descr="Salsa_Gld15oz-1.ps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6419" y="146450"/>
            <a:ext cx="998332" cy="1286256"/>
          </a:xfrm>
          <a:prstGeom prst="rect">
            <a:avLst/>
          </a:prstGeom>
        </p:spPr>
      </p:pic>
      <p:pic>
        <p:nvPicPr>
          <p:cNvPr id="51" name="Picture 50" descr="Srkrt_Dill15oz-1.ps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131" y="146450"/>
            <a:ext cx="980045" cy="1286256"/>
          </a:xfrm>
          <a:prstGeom prst="rect">
            <a:avLst/>
          </a:prstGeom>
        </p:spPr>
      </p:pic>
      <p:pic>
        <p:nvPicPr>
          <p:cNvPr id="52" name="Picture 51" descr="Srkrt_SS15oz-1.psd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851" y="148707"/>
            <a:ext cx="995830" cy="1281743"/>
          </a:xfrm>
          <a:prstGeom prst="rect">
            <a:avLst/>
          </a:prstGeom>
        </p:spPr>
      </p:pic>
      <p:pic>
        <p:nvPicPr>
          <p:cNvPr id="53" name="Picture 52" descr="Salsa_Rd15oz-1.ps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9545" y="141878"/>
            <a:ext cx="1004974" cy="1295400"/>
          </a:xfrm>
          <a:prstGeom prst="rect">
            <a:avLst/>
          </a:prstGeom>
        </p:spPr>
      </p:pic>
      <p:pic>
        <p:nvPicPr>
          <p:cNvPr id="54" name="Picture 53" descr="Salsa_Grn15oz-1.psd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6651" y="151022"/>
            <a:ext cx="996693" cy="1277112"/>
          </a:xfrm>
          <a:prstGeom prst="rect">
            <a:avLst/>
          </a:prstGeom>
        </p:spPr>
      </p:pic>
      <p:pic>
        <p:nvPicPr>
          <p:cNvPr id="63" name="Picture 62" descr="KC_Caraway15oz-1in.ps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9176" y="1536428"/>
            <a:ext cx="1014980" cy="1313688"/>
          </a:xfrm>
          <a:prstGeom prst="rect">
            <a:avLst/>
          </a:prstGeom>
        </p:spPr>
      </p:pic>
      <p:pic>
        <p:nvPicPr>
          <p:cNvPr id="64" name="Picture 63" descr="KC_Celtic15oz-1in.psd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8081" y="1499852"/>
            <a:ext cx="1062251" cy="1386840"/>
          </a:xfrm>
          <a:prstGeom prst="rect">
            <a:avLst/>
          </a:prstGeom>
        </p:spPr>
      </p:pic>
      <p:pic>
        <p:nvPicPr>
          <p:cNvPr id="66" name="Picture 65" descr="AlmondOrgCrmy16-enhanced.psd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7848" y="112922"/>
            <a:ext cx="832104" cy="1639824"/>
          </a:xfrm>
          <a:prstGeom prst="rect">
            <a:avLst/>
          </a:prstGeom>
        </p:spPr>
      </p:pic>
      <p:pic>
        <p:nvPicPr>
          <p:cNvPr id="67" name="Picture 66" descr="Cashew16-enhanced.psd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61956" y="149498"/>
            <a:ext cx="795528" cy="1566672"/>
          </a:xfrm>
          <a:prstGeom prst="rect">
            <a:avLst/>
          </a:prstGeom>
        </p:spPr>
      </p:pic>
      <p:pic>
        <p:nvPicPr>
          <p:cNvPr id="69" name="Picture 68" descr="SesTahini16-enhanced.psd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17252" y="149498"/>
            <a:ext cx="832104" cy="1566672"/>
          </a:xfrm>
          <a:prstGeom prst="rect">
            <a:avLst/>
          </a:prstGeom>
        </p:spPr>
      </p:pic>
      <p:pic>
        <p:nvPicPr>
          <p:cNvPr id="70" name="Picture 69" descr="Hempini-june2013- 2 in tall.psd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680815" y="155594"/>
            <a:ext cx="822342" cy="1554480"/>
          </a:xfrm>
          <a:prstGeom prst="rect">
            <a:avLst/>
          </a:prstGeom>
        </p:spPr>
      </p:pic>
      <p:pic>
        <p:nvPicPr>
          <p:cNvPr id="71" name="Picture 70" descr="Srkrt_Shrd15oz-1.psd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9181" y="146450"/>
            <a:ext cx="996693" cy="1286256"/>
          </a:xfrm>
          <a:prstGeom prst="rect">
            <a:avLst/>
          </a:prstGeom>
        </p:spPr>
      </p:pic>
      <p:pic>
        <p:nvPicPr>
          <p:cNvPr id="72" name="Picture 71" descr="KC_Spicy15oz-1-spicy removed.psd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483" y="1550144"/>
            <a:ext cx="996693" cy="128625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1902878" y="5570719"/>
            <a:ext cx="774019" cy="298824"/>
          </a:xfrm>
          <a:prstGeom prst="rect">
            <a:avLst/>
          </a:prstGeom>
          <a:solidFill>
            <a:srgbClr val="FFDAAD"/>
          </a:solidFill>
        </p:spPr>
        <p:txBody>
          <a:bodyPr wrap="square" lIns="97813" tIns="48907" rIns="97813" bIns="48907" rtlCol="0">
            <a:spAutoFit/>
          </a:bodyPr>
          <a:lstStyle/>
          <a:p>
            <a:r>
              <a:rPr lang="en-US" sz="1300" dirty="0" smtClean="0"/>
              <a:t>RULER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21541</TotalTime>
  <Words>64</Words>
  <Application>Microsoft Macintosh PowerPoint</Application>
  <PresentationFormat>Custom</PresentationFormat>
  <Paragraphs>25</Paragraphs>
  <Slides>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Hatek</dc:creator>
  <cp:lastModifiedBy>Robert Hatek</cp:lastModifiedBy>
  <cp:revision>39</cp:revision>
  <dcterms:created xsi:type="dcterms:W3CDTF">2014-09-12T17:20:50Z</dcterms:created>
  <dcterms:modified xsi:type="dcterms:W3CDTF">2014-09-12T17:27:38Z</dcterms:modified>
</cp:coreProperties>
</file>